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4" r:id="rId11"/>
    <p:sldId id="265" r:id="rId12"/>
    <p:sldId id="267" r:id="rId13"/>
    <p:sldId id="266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pilogue" panose="020B0604020202020204" charset="0"/>
      <p:regular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 Controle de </a:t>
            </a:r>
            <a:r>
              <a:rPr lang="en-US" sz="720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Infrações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análise e fiscalização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6004787"/>
            <a:ext cx="2743200" cy="2066279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Resultados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Avaliação do impacto e ajustes necessários.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Expansão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Ampliação para outras áreas e integração completa.</a:t>
            </a:r>
            <a:endParaRPr 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493462" y="5864650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5410512" y="5864650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CFE3D8A-5C3A-46A4-8817-FBB81CB30CAB}"/>
              </a:ext>
            </a:extLst>
          </p:cNvPr>
          <p:cNvSpPr txBox="1"/>
          <p:nvPr/>
        </p:nvSpPr>
        <p:spPr>
          <a:xfrm>
            <a:off x="9915516" y="5864650"/>
            <a:ext cx="48033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Sensor SR04 (complementar)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00002B1-466F-45FD-9BE0-FCED54AE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9803" y="2969923"/>
            <a:ext cx="2894727" cy="28947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540" y="2115515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15515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412</Words>
  <Application>Microsoft Office PowerPoint</Application>
  <PresentationFormat>Personalizar</PresentationFormat>
  <Paragraphs>110</Paragraphs>
  <Slides>13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Fraunces Medium</vt:lpstr>
      <vt:lpstr>Epilogue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8</cp:revision>
  <dcterms:created xsi:type="dcterms:W3CDTF">2024-11-10T21:54:49Z</dcterms:created>
  <dcterms:modified xsi:type="dcterms:W3CDTF">2024-11-12T21:36:17Z</dcterms:modified>
</cp:coreProperties>
</file>